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60EC8-80A5-DB35-1C13-238F8F420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B49593-B6EF-281E-3BD7-E6D767DFD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3FA5EC-A0F8-3A61-34F2-3D817515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D17-B6A2-4D14-B8A3-3ABF9A0C77A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568050-06FA-B54C-46F5-1AD4D610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0CAF87-3855-5F60-81F6-95021CEF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EF49-27E8-4190-AF8A-5E6DC9C46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36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B9794-9FC3-C92D-5693-3C31E6A4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38656E-73E8-94BA-D580-92EAA7ED6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CD7C4B-1934-9770-CAFC-5937FAE1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D17-B6A2-4D14-B8A3-3ABF9A0C77A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EC5A6-777F-C1A5-F4D3-636B7CC6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2C445A-9BEE-3947-64FB-90E0B63E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EF49-27E8-4190-AF8A-5E6DC9C46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52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599071-929C-C210-FBAF-75090B487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428F0A-BB98-73A7-2A1D-E115DDB03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8F7DE1-B84F-109C-A368-C4ADC31F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D17-B6A2-4D14-B8A3-3ABF9A0C77A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F8A896-CE74-23CD-5FC3-6275220B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436570-0476-F4A2-EA41-CA241C8A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EF49-27E8-4190-AF8A-5E6DC9C46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42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AA90A-64D1-7229-BB1B-F577063D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E98427-26D7-F7E0-538D-52A368356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4D4810-6C3D-2D1F-D194-E150F955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D17-B6A2-4D14-B8A3-3ABF9A0C77A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2E5671-3878-09FA-B510-4CF6A0BA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F60B7C-0D9C-CFD7-DBDE-30460827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EF49-27E8-4190-AF8A-5E6DC9C46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3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84364-49C5-97E7-1012-E3DDFADE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CCACB7-2CC8-15FE-55AB-7780FBA8E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31476E-41D2-1982-974D-BFB8DEF7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D17-B6A2-4D14-B8A3-3ABF9A0C77A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185B47-DA4D-7C7F-C3CE-E8138168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F6D94D-C23C-1998-4FAC-0780F3D5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EF49-27E8-4190-AF8A-5E6DC9C46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21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7FB41-B46B-B0A7-87FD-712266A4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AB1557-CD07-DF1A-AB31-AD972A0C4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0050D8-87CB-8564-595E-329A3CF2C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9BB8BD-8A17-16B2-98CE-D4313D7E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D17-B6A2-4D14-B8A3-3ABF9A0C77A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F18033-C6DD-4E8B-5D5A-AF840EFE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896146-8C6A-5059-72FA-2F4FCDD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EF49-27E8-4190-AF8A-5E6DC9C46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85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D6953-9F1B-BA48-A869-6A527FEB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89D861-C170-B6A4-C647-1A76B3B51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150893-6130-BEAE-B5F6-90B02A91D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C5B62F-8D9B-9C8A-0BA2-180076F2A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EDEE99-34C7-A588-BFEB-04E767964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4125BF-2068-F229-4041-ED05D8D1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D17-B6A2-4D14-B8A3-3ABF9A0C77A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1FF53D6-57C3-C256-EAAF-7A592E44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E1BCEF-1D26-20EE-90D9-76D06B37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EF49-27E8-4190-AF8A-5E6DC9C46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85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DA35B-4BC8-D11B-C50C-9E952670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F245F5-2A85-9270-1605-C02EDF9D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D17-B6A2-4D14-B8A3-3ABF9A0C77A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A71184-C121-4F5A-0291-3C0657D3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8F1AB8-B121-92EE-D28A-CEF7BB92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EF49-27E8-4190-AF8A-5E6DC9C46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14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633B47-E3F5-0437-FF9D-2DC89E07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D17-B6A2-4D14-B8A3-3ABF9A0C77A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6A0473-5DC3-FFDB-A448-78B797DA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C2D8F2-51EA-EDC3-C9DD-F44E3497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EF49-27E8-4190-AF8A-5E6DC9C46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58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CD178-D588-8D0E-056D-84ADC2EA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7BA4A8-B6FE-1ADB-09EE-DE21096F4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00F9F0-2171-05EC-3FFF-B2F1A6C14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43B62E-0A8F-0334-6887-FB1ECF76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D17-B6A2-4D14-B8A3-3ABF9A0C77A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6A2186-953B-0159-2BEF-F773BB50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19A58-C388-A806-CC05-00EC31A5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EF49-27E8-4190-AF8A-5E6DC9C46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90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20ACD-61F1-CB62-3B29-E71A1CEB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C43183C-F32E-0235-6E1F-98FE534B1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E4C42E-A66B-5012-1C65-8D63A434E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A84B68-7296-1D59-C06C-EA65A417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DD17-B6A2-4D14-B8A3-3ABF9A0C77A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866725-5E6E-099D-C190-687C74DF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6E7681-C783-8BC4-349D-5D342E17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EF49-27E8-4190-AF8A-5E6DC9C46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19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8A6D13A-CA05-9CB0-E6EC-E79F1960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D96BFF-4BC3-071A-E46D-6042D2307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7AFC74-2FA5-4D79-5463-39147F0FC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DD17-B6A2-4D14-B8A3-3ABF9A0C77A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43D4BD-8DA6-B017-36E6-019AAF2B2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1DEED3-3AE6-1A10-8B21-6CBB7436A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CEF49-27E8-4190-AF8A-5E6DC9C46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08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BE0A545-8A49-3442-D6AA-D0AD36F13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BF724C7-6E30-502D-15C5-8E58C22C5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9800"/>
            <a:ext cx="9144000" cy="851430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TÍTULO DO TRABALHO</a:t>
            </a:r>
            <a:endParaRPr lang="pt-BR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95A96C-616E-EB8C-3108-2D10EFAFF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1230"/>
            <a:ext cx="9144000" cy="521229"/>
          </a:xfrm>
        </p:spPr>
        <p:txBody>
          <a:bodyPr/>
          <a:lstStyle/>
          <a:p>
            <a:r>
              <a:rPr lang="pt-BR" dirty="0"/>
              <a:t>Autor(es) e autora(s)¹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0A0B95B-142B-4881-3934-F58627F0022E}"/>
              </a:ext>
            </a:extLst>
          </p:cNvPr>
          <p:cNvSpPr txBox="1">
            <a:spLocks/>
          </p:cNvSpPr>
          <p:nvPr/>
        </p:nvSpPr>
        <p:spPr>
          <a:xfrm>
            <a:off x="1524000" y="3429000"/>
            <a:ext cx="9144000" cy="521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Eixo temático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2862A55-9E4A-0BDE-BE02-015FD90E57EC}"/>
              </a:ext>
            </a:extLst>
          </p:cNvPr>
          <p:cNvSpPr txBox="1">
            <a:spLocks/>
          </p:cNvSpPr>
          <p:nvPr/>
        </p:nvSpPr>
        <p:spPr>
          <a:xfrm>
            <a:off x="3598334" y="6180667"/>
            <a:ext cx="5833533" cy="521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400" dirty="0"/>
              <a:t>1. Título acadêmico/ profissão e contato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84893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61D00A4-A610-048B-C0C7-A9F35996F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53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Tema do Office</vt:lpstr>
      <vt:lpstr>TÍTULO DO TRABALHO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Defensoria</dc:creator>
  <cp:lastModifiedBy>Defensoria</cp:lastModifiedBy>
  <cp:revision>1</cp:revision>
  <dcterms:created xsi:type="dcterms:W3CDTF">2025-08-14T20:58:03Z</dcterms:created>
  <dcterms:modified xsi:type="dcterms:W3CDTF">2025-08-14T20:59:58Z</dcterms:modified>
</cp:coreProperties>
</file>